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462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22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313905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 faire maintenant: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176063"/>
            <a:ext cx="8458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ctr">
              <a:buAutoNum type="arabicPeriod"/>
            </a:pPr>
            <a:r>
              <a:rPr lang="fr-FR" sz="2400" dirty="0" smtClean="0">
                <a:latin typeface="Kristen ITC" pitchFamily="66" charset="0"/>
              </a:rPr>
              <a:t>Copiez et </a:t>
            </a:r>
            <a:r>
              <a:rPr lang="fr-FR" sz="2400" dirty="0" smtClean="0">
                <a:latin typeface="Kristen ITC" pitchFamily="66" charset="0"/>
              </a:rPr>
              <a:t>complétez avec un adjectif.</a:t>
            </a:r>
            <a:endParaRPr lang="fr-FR" sz="2400" dirty="0" smtClean="0">
              <a:latin typeface="Kristen ITC" pitchFamily="66" charset="0"/>
            </a:endParaRPr>
          </a:p>
          <a:p>
            <a:pPr marL="457200" indent="-457200" algn="ctr">
              <a:buAutoNum type="arabicPeriod"/>
            </a:pPr>
            <a:r>
              <a:rPr lang="fr-FR" sz="2400" dirty="0" smtClean="0">
                <a:latin typeface="Kristen ITC" pitchFamily="66" charset="0"/>
              </a:rPr>
              <a:t>Mettez en anglais.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152400" y="3200400"/>
            <a:ext cx="8839200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1.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Je suis  __________.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155812" y="4114800"/>
            <a:ext cx="8835788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2.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La prof de français est _______.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55812" y="5105400"/>
            <a:ext cx="8835788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3.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Mes amis sont _________.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155812" y="6019800"/>
            <a:ext cx="8835788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4.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Mod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9, </a:t>
            </a:r>
            <a:r>
              <a:rPr lang="fr-FR" sz="3600" smtClean="0">
                <a:solidFill>
                  <a:schemeClr val="bg1"/>
                </a:solidFill>
                <a:latin typeface="Kristen ITC" pitchFamily="66" charset="0"/>
              </a:rPr>
              <a:t>nous sommes ________.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45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</cp:revision>
  <dcterms:created xsi:type="dcterms:W3CDTF">2011-09-14T23:22:57Z</dcterms:created>
  <dcterms:modified xsi:type="dcterms:W3CDTF">2011-09-26T13:27:02Z</dcterms:modified>
</cp:coreProperties>
</file>